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4"/>
  </p:sldMasterIdLst>
  <p:handoutMasterIdLst>
    <p:handoutMasterId r:id="rId6"/>
  </p:handoutMasterIdLst>
  <p:sldIdLst>
    <p:sldId id="261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2147"/>
    <a:srgbClr val="F0E542"/>
    <a:srgbClr val="5D9E4D"/>
    <a:srgbClr val="158045"/>
    <a:srgbClr val="F4CE46"/>
    <a:srgbClr val="E0CE46"/>
    <a:srgbClr val="9ECD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89EFEF-3EC9-4E97-9ABA-1E5B075A2393}" v="9" dt="2023-07-14T15:58:20.6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12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60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handoutMaster" Target="handoutMasters/handout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5A3935B-C513-4F7D-03D1-5D9E41941F2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80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0E8944-ECB2-A245-7D2B-67ABAD320CB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805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3DFF6E-57C5-448B-80FA-51DF9904D72C}" type="datetimeFigureOut">
              <a:rPr lang="en-GB" smtClean="0"/>
              <a:t>14/07/2023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05A5F-12E0-1770-DB67-4CC74EB0CD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69A10-57FC-8E20-953E-DE32CF9C98E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58E28-67C6-4FBB-B34E-93A80424A1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813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ster templa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AA3A6BD6-2C01-5C4A-3F62-FC3956C70DA2}"/>
              </a:ext>
            </a:extLst>
          </p:cNvPr>
          <p:cNvSpPr/>
          <p:nvPr userDrawn="1"/>
        </p:nvSpPr>
        <p:spPr>
          <a:xfrm>
            <a:off x="-18274" y="0"/>
            <a:ext cx="4681714" cy="3712464"/>
          </a:xfrm>
          <a:custGeom>
            <a:avLst/>
            <a:gdLst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6439 h 1951149"/>
              <a:gd name="connsiteX3" fmla="*/ 2389031 w 2389031"/>
              <a:gd name="connsiteY3" fmla="*/ 0 h 1951149"/>
              <a:gd name="connsiteX0" fmla="*/ 2389031 w 2389031"/>
              <a:gd name="connsiteY0" fmla="*/ 0 h 1951149"/>
              <a:gd name="connsiteX1" fmla="*/ 0 w 2389031"/>
              <a:gd name="connsiteY1" fmla="*/ 1951149 h 1951149"/>
              <a:gd name="connsiteX2" fmla="*/ 0 w 2389031"/>
              <a:gd name="connsiteY2" fmla="*/ 32 h 1951149"/>
              <a:gd name="connsiteX3" fmla="*/ 2389031 w 2389031"/>
              <a:gd name="connsiteY3" fmla="*/ 0 h 1951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89031" h="1951149">
                <a:moveTo>
                  <a:pt x="2389031" y="0"/>
                </a:moveTo>
                <a:lnTo>
                  <a:pt x="0" y="1951149"/>
                </a:lnTo>
                <a:lnTo>
                  <a:pt x="0" y="32"/>
                </a:lnTo>
                <a:lnTo>
                  <a:pt x="238903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5546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42F14BA8-8642-110B-1A8A-A659D08B2A0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5053064" y="355500"/>
            <a:ext cx="2069363" cy="98562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ctr">
              <a:buNone/>
              <a:defRPr sz="1429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Insert other logo here</a:t>
            </a:r>
          </a:p>
        </p:txBody>
      </p:sp>
      <p:sp>
        <p:nvSpPr>
          <p:cNvPr id="5" name="Text Placeholder 29">
            <a:extLst>
              <a:ext uri="{FF2B5EF4-FFF2-40B4-BE49-F238E27FC236}">
                <a16:creationId xmlns:a16="http://schemas.microsoft.com/office/drawing/2014/main" id="{14B0F16A-F493-C91F-9AF5-402A55AB0A6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877710" y="3111773"/>
            <a:ext cx="6671683" cy="2272744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1905"/>
              </a:spcAft>
              <a:buNone/>
              <a:defRPr sz="1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223"/>
            </a:lvl2pPr>
            <a:lvl3pPr>
              <a:defRPr sz="2223"/>
            </a:lvl3pPr>
            <a:lvl4pPr>
              <a:defRPr sz="2223"/>
            </a:lvl4pPr>
            <a:lvl5pPr>
              <a:defRPr sz="2223"/>
            </a:lvl5pPr>
          </a:lstStyle>
          <a:p>
            <a:pPr lvl="0"/>
            <a:endParaRPr lang="en-GB" dirty="0"/>
          </a:p>
        </p:txBody>
      </p:sp>
      <p:sp>
        <p:nvSpPr>
          <p:cNvPr id="6" name="Text Placeholder 31">
            <a:extLst>
              <a:ext uri="{FF2B5EF4-FFF2-40B4-BE49-F238E27FC236}">
                <a16:creationId xmlns:a16="http://schemas.microsoft.com/office/drawing/2014/main" id="{837B2B5E-CCDB-E841-3255-9C5373BEAC2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877709" y="1770063"/>
            <a:ext cx="6671682" cy="1113345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spcBef>
                <a:spcPts val="0"/>
              </a:spcBef>
              <a:buNone/>
              <a:defRPr sz="24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/>
              <a:t>Event or announcement title here, </a:t>
            </a:r>
            <a:br>
              <a:rPr lang="en-US" dirty="0"/>
            </a:br>
            <a:r>
              <a:rPr lang="en-US" dirty="0"/>
              <a:t>over two or three</a:t>
            </a:r>
            <a:br>
              <a:rPr lang="en-US" dirty="0"/>
            </a:br>
            <a:r>
              <a:rPr lang="en-US" dirty="0"/>
              <a:t>lines if required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B717E3-3A8D-455F-AE81-33B68EE5DA8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07" y="355500"/>
            <a:ext cx="2069363" cy="985620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D5A4228C-0861-466C-8037-DF308B595AD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56337" y="1770063"/>
            <a:ext cx="2069362" cy="205898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Insert speaker photo </a:t>
            </a:r>
            <a:br>
              <a:rPr lang="en-GB" dirty="0"/>
            </a:br>
            <a:r>
              <a:rPr lang="en-GB" dirty="0"/>
              <a:t>or illustrative image</a:t>
            </a:r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3F4E92E5-0A13-449A-9FB7-AD39A70D087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56336" y="4370610"/>
            <a:ext cx="2069363" cy="2058987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solidFill>
              <a:schemeClr val="bg1"/>
            </a:solidFill>
          </a:ln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2"/>
                </a:solidFill>
                <a:highlight>
                  <a:srgbClr val="FFFFFF"/>
                </a:highlight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Insert QR code</a:t>
            </a:r>
          </a:p>
          <a:p>
            <a:r>
              <a:rPr lang="en-GB" dirty="0"/>
              <a:t>(or delete)</a:t>
            </a:r>
          </a:p>
        </p:txBody>
      </p:sp>
      <p:sp>
        <p:nvSpPr>
          <p:cNvPr id="15" name="Text Placeholder 29">
            <a:extLst>
              <a:ext uri="{FF2B5EF4-FFF2-40B4-BE49-F238E27FC236}">
                <a16:creationId xmlns:a16="http://schemas.microsoft.com/office/drawing/2014/main" id="{D1FA10ED-5731-4F2B-9D69-F82958CB30C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59165" y="5609663"/>
            <a:ext cx="6290225" cy="3892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8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223"/>
            </a:lvl2pPr>
            <a:lvl3pPr>
              <a:defRPr sz="2223"/>
            </a:lvl3pPr>
            <a:lvl4pPr>
              <a:defRPr sz="2223"/>
            </a:lvl4pPr>
            <a:lvl5pPr>
              <a:defRPr sz="2223"/>
            </a:lvl5pPr>
          </a:lstStyle>
          <a:p>
            <a:pPr lvl="0"/>
            <a:r>
              <a:rPr lang="en-GB" dirty="0"/>
              <a:t>Date and time</a:t>
            </a:r>
          </a:p>
        </p:txBody>
      </p:sp>
      <p:pic>
        <p:nvPicPr>
          <p:cNvPr id="10" name="Graphic 9" descr="Daily calendar">
            <a:extLst>
              <a:ext uri="{FF2B5EF4-FFF2-40B4-BE49-F238E27FC236}">
                <a16:creationId xmlns:a16="http://schemas.microsoft.com/office/drawing/2014/main" id="{587A7F4E-6537-4568-887E-92F941D100D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77709" y="5624312"/>
            <a:ext cx="360000" cy="360000"/>
          </a:xfrm>
          <a:prstGeom prst="rect">
            <a:avLst/>
          </a:prstGeom>
        </p:spPr>
      </p:pic>
      <p:pic>
        <p:nvPicPr>
          <p:cNvPr id="16" name="Graphic 15" descr="Marker">
            <a:extLst>
              <a:ext uri="{FF2B5EF4-FFF2-40B4-BE49-F238E27FC236}">
                <a16:creationId xmlns:a16="http://schemas.microsoft.com/office/drawing/2014/main" id="{A5C147E2-8F5F-45E5-9667-9E303DB07C87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877709" y="6054947"/>
            <a:ext cx="360000" cy="360000"/>
          </a:xfrm>
          <a:prstGeom prst="rect">
            <a:avLst/>
          </a:prstGeom>
        </p:spPr>
      </p:pic>
      <p:sp>
        <p:nvSpPr>
          <p:cNvPr id="20" name="Text Placeholder 29">
            <a:extLst>
              <a:ext uri="{FF2B5EF4-FFF2-40B4-BE49-F238E27FC236}">
                <a16:creationId xmlns:a16="http://schemas.microsoft.com/office/drawing/2014/main" id="{28B52616-F977-4911-96F9-D457C13CB54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259166" y="6040298"/>
            <a:ext cx="6290225" cy="3892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8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223"/>
            </a:lvl2pPr>
            <a:lvl3pPr>
              <a:defRPr sz="2223"/>
            </a:lvl3pPr>
            <a:lvl4pPr>
              <a:defRPr sz="2223"/>
            </a:lvl4pPr>
            <a:lvl5pPr>
              <a:defRPr sz="2223"/>
            </a:lvl5pPr>
          </a:lstStyle>
          <a:p>
            <a:pPr lvl="0"/>
            <a:r>
              <a:rPr lang="en-GB" dirty="0"/>
              <a:t>Location or link</a:t>
            </a:r>
          </a:p>
        </p:txBody>
      </p:sp>
      <p:pic>
        <p:nvPicPr>
          <p:cNvPr id="9" name="Picture 8" descr="A close-up of a logo&#10;&#10;Description automatically generated">
            <a:extLst>
              <a:ext uri="{FF2B5EF4-FFF2-40B4-BE49-F238E27FC236}">
                <a16:creationId xmlns:a16="http://schemas.microsoft.com/office/drawing/2014/main" id="{EC0CE68C-93AB-175E-FBD7-25A09E38EA36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534" y="355500"/>
            <a:ext cx="2258856" cy="9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053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531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29CCB57A-D648-4BC1-D399-1E2CA02D00C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D57144-EDB9-8DB8-6659-B01BAB42FD0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2981E7-213B-7DAE-5ACC-99C53CE4E1C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5BC8CF7-7156-82A9-030E-BDA02D61449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4D7A5466-A666-3FC9-7CA4-DC20A5B234A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49E5AE1-6F3C-CD54-CD76-13FAFD6E97A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002087-D59C-B0E0-B2E8-64A606C1F20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1464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NDM">
      <a:dk1>
        <a:srgbClr val="000000"/>
      </a:dk1>
      <a:lt1>
        <a:sysClr val="window" lastClr="FFFFFF"/>
      </a:lt1>
      <a:dk2>
        <a:srgbClr val="002147"/>
      </a:dk2>
      <a:lt2>
        <a:srgbClr val="D4D4D2"/>
      </a:lt2>
      <a:accent1>
        <a:srgbClr val="158045"/>
      </a:accent1>
      <a:accent2>
        <a:srgbClr val="CDD940"/>
      </a:accent2>
      <a:accent3>
        <a:srgbClr val="A4BE4D"/>
      </a:accent3>
      <a:accent4>
        <a:srgbClr val="5D9E4D"/>
      </a:accent4>
      <a:accent5>
        <a:srgbClr val="F0E542"/>
      </a:accent5>
      <a:accent6>
        <a:srgbClr val="EB5F17"/>
      </a:accent6>
      <a:hlink>
        <a:srgbClr val="3382CD"/>
      </a:hlink>
      <a:folHlink>
        <a:srgbClr val="C548EC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dawar_A4 Poster_template_MASTER" id="{BED0EEAD-9E68-4853-97A4-C81434F0E313}" vid="{E53ACA19-63D7-4FB8-A89A-847670F5AC7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b369c5-a05c-461f-99e1-15ed0fecd0da" xsi:nil="true"/>
    <lcf76f155ced4ddcb4097134ff3c332f xmlns="e600375e-0dac-43ee-9114-dcd03922427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BA350413EDD947A3F6ACC23D1F4FFB" ma:contentTypeVersion="9" ma:contentTypeDescription="Create a new document." ma:contentTypeScope="" ma:versionID="dbde6584570009b297ca43877451a763">
  <xsd:schema xmlns:xsd="http://www.w3.org/2001/XMLSchema" xmlns:xs="http://www.w3.org/2001/XMLSchema" xmlns:p="http://schemas.microsoft.com/office/2006/metadata/properties" xmlns:ns2="e600375e-0dac-43ee-9114-dcd03922427f" xmlns:ns3="1ab369c5-a05c-461f-99e1-15ed0fecd0da" targetNamespace="http://schemas.microsoft.com/office/2006/metadata/properties" ma:root="true" ma:fieldsID="6866cbd6de072e12cd40cfee6eb974aa" ns2:_="" ns3:_="">
    <xsd:import namespace="e600375e-0dac-43ee-9114-dcd03922427f"/>
    <xsd:import namespace="1ab369c5-a05c-461f-99e1-15ed0fecd0da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00375e-0dac-43ee-9114-dcd03922427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eeb44a9-b924-44d0-8ed9-f8b504a4bac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b369c5-a05c-461f-99e1-15ed0fecd0da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55138652-fb3e-4668-bcab-d4198cefc52f}" ma:internalName="TaxCatchAll" ma:showField="CatchAllData" ma:web="1ab369c5-a05c-461f-99e1-15ed0fecd0d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5DAAA4-3A01-4F46-A22F-468C445555AC}">
  <ds:schemaRefs>
    <ds:schemaRef ds:uri="http://purl.org/dc/elements/1.1/"/>
    <ds:schemaRef ds:uri="http://www.w3.org/XML/1998/namespace"/>
    <ds:schemaRef ds:uri="http://schemas.microsoft.com/office/2006/documentManagement/types"/>
    <ds:schemaRef ds:uri="bc5e948b-c098-4f15-b59b-25cb9aa281f2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schemas.microsoft.com/office/infopath/2007/PartnerControls"/>
    <ds:schemaRef ds:uri="efb3a482-41b1-415d-8cfb-c8bc041d0229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B08CAE5-5200-494D-B974-57EE0BF77A7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F04969-5C57-4BF6-9A05-032771E9688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1494</TotalTime>
  <Words>0</Words>
  <Application>Microsoft Office PowerPoint</Application>
  <PresentationFormat>A4 Paper (210x297 mm)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 are hiring</dc:title>
  <dc:creator>Matt Cherrill</dc:creator>
  <cp:lastModifiedBy>Marin Hirschfeld</cp:lastModifiedBy>
  <cp:revision>34</cp:revision>
  <cp:lastPrinted>2023-03-27T14:02:41Z</cp:lastPrinted>
  <dcterms:created xsi:type="dcterms:W3CDTF">2023-01-18T16:52:36Z</dcterms:created>
  <dcterms:modified xsi:type="dcterms:W3CDTF">2023-07-14T15:58:20Z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0x01010018BA350413EDD947A3F6ACC23D1F4FFB</vt:lpwstr>
  </property>
</Properties>
</file>