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9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3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4D2"/>
    <a:srgbClr val="002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6C8A8D-870D-43F6-B2F2-928ACC94E2DD}" v="12" dt="2023-07-14T15:55:40.6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990" y="318"/>
      </p:cViewPr>
      <p:guideLst>
        <p:guide orient="horz" pos="1139"/>
        <p:guide pos="3840"/>
        <p:guide orient="horz" pos="236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8EF2C-F38B-4955-816B-A73D6586B690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86E21-9429-470D-BC18-1A647D35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209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ject 2">
            <a:extLst>
              <a:ext uri="{FF2B5EF4-FFF2-40B4-BE49-F238E27FC236}">
                <a16:creationId xmlns:a16="http://schemas.microsoft.com/office/drawing/2014/main" id="{836D9CEB-3676-24AC-694C-A0744925C634}"/>
              </a:ext>
            </a:extLst>
          </p:cNvPr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" y="12"/>
            <a:ext cx="12192393" cy="68579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4" y="2320033"/>
            <a:ext cx="7705725" cy="1786731"/>
          </a:xfrm>
        </p:spPr>
        <p:txBody>
          <a:bodyPr anchor="b"/>
          <a:lstStyle>
            <a:lvl1pPr algn="l">
              <a:lnSpc>
                <a:spcPts val="6250"/>
              </a:lnSpc>
              <a:defRPr sz="49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4C36A-DF60-9B29-34E4-41C2FAC12B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94044" y="4490242"/>
            <a:ext cx="7705725" cy="47228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058EC2E-4C9F-5404-3640-0C65E4031B5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4044" y="5344417"/>
            <a:ext cx="7705725" cy="37058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GB" dirty="0"/>
              <a:t>Presenter and/or date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A8D99D0-08E8-DACD-7022-00D90D05BF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630" y="614622"/>
            <a:ext cx="2054673" cy="975600"/>
          </a:xfrm>
          <a:prstGeom prst="rect">
            <a:avLst/>
          </a:prstGeom>
        </p:spPr>
      </p:pic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F0A7B6F7-A80B-175E-EFD8-7072FD67B85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44" y="614622"/>
            <a:ext cx="2234124" cy="9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4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rgbClr val="0921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313933"/>
            <a:ext cx="3854155" cy="1786731"/>
          </a:xfrm>
        </p:spPr>
        <p:txBody>
          <a:bodyPr anchor="t" anchorCtr="0"/>
          <a:lstStyle>
            <a:lvl1pPr algn="l">
              <a:lnSpc>
                <a:spcPts val="47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02309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 flipH="1"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rgbClr val="0921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313933"/>
            <a:ext cx="3854155" cy="1786731"/>
          </a:xfrm>
        </p:spPr>
        <p:txBody>
          <a:bodyPr anchor="t" anchorCtr="0"/>
          <a:lstStyle>
            <a:lvl1pPr algn="l">
              <a:lnSpc>
                <a:spcPts val="47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Section 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3F56EB-3E8E-3A6B-FF7F-5BC6CD9B42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4197" y="250167"/>
            <a:ext cx="7947803" cy="6607833"/>
          </a:xfrm>
          <a:custGeom>
            <a:avLst/>
            <a:gdLst>
              <a:gd name="connsiteX0" fmla="*/ 0 w 7947804"/>
              <a:gd name="connsiteY0" fmla="*/ 6780294 h 6780294"/>
              <a:gd name="connsiteX1" fmla="*/ 0 w 7947804"/>
              <a:gd name="connsiteY1" fmla="*/ 0 h 6780294"/>
              <a:gd name="connsiteX2" fmla="*/ 7947804 w 7947804"/>
              <a:gd name="connsiteY2" fmla="*/ 6780294 h 6780294"/>
              <a:gd name="connsiteX3" fmla="*/ 0 w 7947804"/>
              <a:gd name="connsiteY3" fmla="*/ 6780294 h 6780294"/>
              <a:gd name="connsiteX0" fmla="*/ 0 w 7947804"/>
              <a:gd name="connsiteY0" fmla="*/ 6607765 h 6607765"/>
              <a:gd name="connsiteX1" fmla="*/ 7944929 w 7947804"/>
              <a:gd name="connsiteY1" fmla="*/ 0 h 6607765"/>
              <a:gd name="connsiteX2" fmla="*/ 7947804 w 7947804"/>
              <a:gd name="connsiteY2" fmla="*/ 6607765 h 6607765"/>
              <a:gd name="connsiteX3" fmla="*/ 0 w 7947804"/>
              <a:gd name="connsiteY3" fmla="*/ 6607765 h 6607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7804" h="6607765">
                <a:moveTo>
                  <a:pt x="0" y="6607765"/>
                </a:moveTo>
                <a:lnTo>
                  <a:pt x="7944929" y="0"/>
                </a:lnTo>
                <a:cubicBezTo>
                  <a:pt x="7945887" y="2202588"/>
                  <a:pt x="7946846" y="4405177"/>
                  <a:pt x="7947804" y="6607765"/>
                </a:cubicBezTo>
                <a:lnTo>
                  <a:pt x="0" y="6607765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50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93640-ACD6-D0FB-E6D2-1A10789FAB47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790574" y="1759636"/>
            <a:ext cx="1059656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9FB5AE0-DC01-0BD6-4ED0-19B76AD6ADAA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939C92E6-C602-0651-B37F-991BF596228E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Picture 4" descr="A black and white logo&#10;&#10;Description automatically generated">
              <a:extLst>
                <a:ext uri="{FF2B5EF4-FFF2-40B4-BE49-F238E27FC236}">
                  <a16:creationId xmlns:a16="http://schemas.microsoft.com/office/drawing/2014/main" id="{A3E5FC73-FD7E-4C9F-FF81-30FBA70BCF8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956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93640-ACD6-D0FB-E6D2-1A10789FAB47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790574" y="1759636"/>
            <a:ext cx="505964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039FF1-6A15-29CE-1C78-37FA0E0DC74D}"/>
              </a:ext>
            </a:extLst>
          </p:cNvPr>
          <p:cNvSpPr>
            <a:spLocks noGrp="1"/>
          </p:cNvSpPr>
          <p:nvPr userDrawn="1">
            <p:ph idx="11"/>
          </p:nvPr>
        </p:nvSpPr>
        <p:spPr>
          <a:xfrm>
            <a:off x="6341781" y="1759636"/>
            <a:ext cx="505964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C8C4CC0-AD51-02D0-169D-E7B654E9DF22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5BB39ACE-A56D-355D-339F-E16247DCB400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Picture 7" descr="A black and white logo&#10;&#10;Description automatically generated">
              <a:extLst>
                <a:ext uri="{FF2B5EF4-FFF2-40B4-BE49-F238E27FC236}">
                  <a16:creationId xmlns:a16="http://schemas.microsoft.com/office/drawing/2014/main" id="{5847DB49-88A3-B870-0E7D-4B786339729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637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78AB8AC-51C0-A282-3E41-4FF8078F8B6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41780" y="0"/>
            <a:ext cx="5850219" cy="6320155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4" y="805180"/>
            <a:ext cx="5046943" cy="1094014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4EDD70-4D9F-74D7-CC79-3FFEE13768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3274" y="2142653"/>
            <a:ext cx="5046943" cy="339387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DE730B1B-F47E-F663-D5A7-1F15CBC7E9A7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810CF92-7C1C-375B-59E1-B57B34193D26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4" name="object 6">
              <a:extLst>
                <a:ext uri="{FF2B5EF4-FFF2-40B4-BE49-F238E27FC236}">
                  <a16:creationId xmlns:a16="http://schemas.microsoft.com/office/drawing/2014/main" id="{9BBC2FB1-B2D3-613B-0752-33D7734099A9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Picture 4" descr="A black and white logo&#10;&#10;Description automatically generated">
              <a:extLst>
                <a:ext uri="{FF2B5EF4-FFF2-40B4-BE49-F238E27FC236}">
                  <a16:creationId xmlns:a16="http://schemas.microsoft.com/office/drawing/2014/main" id="{25ADF7DA-38CF-66C5-7327-0A2CF3E3E5F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465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4D3C0B78-D624-3C20-A0D8-A752505C93D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5850219" cy="6320155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add picture</a:t>
            </a:r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DE730B1B-F47E-F663-D5A7-1F15CBC7E9A7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197" y="806400"/>
            <a:ext cx="5059642" cy="1094014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4EDD70-4D9F-74D7-CC79-3FFEE13768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38612" y="2142653"/>
            <a:ext cx="5059643" cy="339387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2720FF0-67C9-5D98-CBC6-076E73E7C2B1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4" name="object 6">
              <a:extLst>
                <a:ext uri="{FF2B5EF4-FFF2-40B4-BE49-F238E27FC236}">
                  <a16:creationId xmlns:a16="http://schemas.microsoft.com/office/drawing/2014/main" id="{7013E39D-8FC2-6D34-20C4-E3DCEA2A5D42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Picture 4" descr="A black and white logo&#10;&#10;Description automatically generated">
              <a:extLst>
                <a:ext uri="{FF2B5EF4-FFF2-40B4-BE49-F238E27FC236}">
                  <a16:creationId xmlns:a16="http://schemas.microsoft.com/office/drawing/2014/main" id="{AB9E2B4B-13AA-8C2C-7589-F3E7677BA27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2065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790574" y="736600"/>
            <a:ext cx="10596563" cy="7016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91329CD-CFCA-4411-1DBF-61C7D1E00155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4" name="object 6">
              <a:extLst>
                <a:ext uri="{FF2B5EF4-FFF2-40B4-BE49-F238E27FC236}">
                  <a16:creationId xmlns:a16="http://schemas.microsoft.com/office/drawing/2014/main" id="{96F5202C-38E1-0130-A592-B4F3DC6755FC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Picture 4" descr="A black and white logo&#10;&#10;Description automatically generated">
              <a:extLst>
                <a:ext uri="{FF2B5EF4-FFF2-40B4-BE49-F238E27FC236}">
                  <a16:creationId xmlns:a16="http://schemas.microsoft.com/office/drawing/2014/main" id="{1DE1C9CA-6530-7BCF-4FFE-7290F234F4A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3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5">
            <a:extLst>
              <a:ext uri="{FF2B5EF4-FFF2-40B4-BE49-F238E27FC236}">
                <a16:creationId xmlns:a16="http://schemas.microsoft.com/office/drawing/2014/main" id="{B187C576-EF9A-D690-8A5C-00ACB0CA8005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080629-0743-4B8D-004F-B54A043A3E3D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EFC3134-1AB7-5B90-DD57-014E65404071}"/>
              </a:ext>
            </a:extLst>
          </p:cNvPr>
          <p:cNvGrpSpPr/>
          <p:nvPr userDrawn="1"/>
        </p:nvGrpSpPr>
        <p:grpSpPr>
          <a:xfrm>
            <a:off x="316179" y="6436686"/>
            <a:ext cx="2647813" cy="298800"/>
            <a:chOff x="316179" y="6436686"/>
            <a:chExt cx="2647813" cy="298800"/>
          </a:xfrm>
        </p:grpSpPr>
        <p:sp>
          <p:nvSpPr>
            <p:cNvPr id="3" name="object 6">
              <a:extLst>
                <a:ext uri="{FF2B5EF4-FFF2-40B4-BE49-F238E27FC236}">
                  <a16:creationId xmlns:a16="http://schemas.microsoft.com/office/drawing/2014/main" id="{5E280A36-6F32-F073-7DB9-2C0EC2F190A0}"/>
                </a:ext>
              </a:extLst>
            </p:cNvPr>
            <p:cNvSpPr/>
            <p:nvPr/>
          </p:nvSpPr>
          <p:spPr>
            <a:xfrm>
              <a:off x="316179" y="6458418"/>
              <a:ext cx="254635" cy="254635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Picture 3" descr="A black and white logo&#10;&#10;Description automatically generated">
              <a:extLst>
                <a:ext uri="{FF2B5EF4-FFF2-40B4-BE49-F238E27FC236}">
                  <a16:creationId xmlns:a16="http://schemas.microsoft.com/office/drawing/2014/main" id="{20A66EDF-0A5D-17A4-1857-E8F1CB2E760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17"/>
            <a:stretch/>
          </p:blipFill>
          <p:spPr>
            <a:xfrm>
              <a:off x="600074" y="6436686"/>
              <a:ext cx="2363918" cy="29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791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241800"/>
            <a:ext cx="3396956" cy="1425250"/>
          </a:xfrm>
        </p:spPr>
        <p:txBody>
          <a:bodyPr anchor="b" anchorCtr="0"/>
          <a:lstStyle>
            <a:lvl1pPr algn="l">
              <a:lnSpc>
                <a:spcPts val="42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Thank you</a:t>
            </a:r>
          </a:p>
        </p:txBody>
      </p:sp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8842D8A2-E2B0-4CAC-A813-483FA2D18C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343" y="504799"/>
            <a:ext cx="2234124" cy="9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56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4AF42-88AD-4FB0-CD35-33806BE794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42BF69-49C3-FAD1-45E5-BF111E4C4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74" y="736600"/>
            <a:ext cx="10596563" cy="70167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2E246-AA27-06D0-C7D1-3CF06C884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0574" y="1759636"/>
            <a:ext cx="10596563" cy="377688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5488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5" r:id="rId3"/>
    <p:sldLayoutId id="2147483650" r:id="rId4"/>
    <p:sldLayoutId id="2147483658" r:id="rId5"/>
    <p:sldLayoutId id="2147483659" r:id="rId6"/>
    <p:sldLayoutId id="2147483660" r:id="rId7"/>
    <p:sldLayoutId id="2147483661" r:id="rId8"/>
    <p:sldLayoutId id="2147483655" r:id="rId9"/>
    <p:sldLayoutId id="2147483664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ts val="47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374650" indent="-3746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628650" indent="-2476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98525" indent="-2698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165225" indent="-254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06" userDrawn="1">
          <p15:clr>
            <a:srgbClr val="F26B43"/>
          </p15:clr>
        </p15:guide>
        <p15:guide id="4" pos="717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586F3-FD96-4B2E-9404-933DB064B0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072A71-9D48-48B4-9F02-5D51D93F02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1664B-680F-4D25-A8EF-F12D7904FA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38586-36F5-4564-8EF7-F17994550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E045E-54D0-4736-96B6-0ACBF97763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A650C-D464-4389-BE5C-E1064C29F6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3F808-C7E8-4131-9EFE-B613B7BC3B90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3CC6F8F-629E-4977-A6BF-70AC0A3B446C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47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DM Theme">
  <a:themeElements>
    <a:clrScheme name="NDM">
      <a:dk1>
        <a:srgbClr val="000000"/>
      </a:dk1>
      <a:lt1>
        <a:sysClr val="window" lastClr="FFFFFF"/>
      </a:lt1>
      <a:dk2>
        <a:srgbClr val="002147"/>
      </a:dk2>
      <a:lt2>
        <a:srgbClr val="D4D4D2"/>
      </a:lt2>
      <a:accent1>
        <a:srgbClr val="158045"/>
      </a:accent1>
      <a:accent2>
        <a:srgbClr val="CDD940"/>
      </a:accent2>
      <a:accent3>
        <a:srgbClr val="A4BE4D"/>
      </a:accent3>
      <a:accent4>
        <a:srgbClr val="5D9E4D"/>
      </a:accent4>
      <a:accent5>
        <a:srgbClr val="F0E542"/>
      </a:accent5>
      <a:accent6>
        <a:srgbClr val="EB5F17"/>
      </a:accent6>
      <a:hlink>
        <a:srgbClr val="3382CD"/>
      </a:hlink>
      <a:folHlink>
        <a:srgbClr val="C548EC"/>
      </a:folHlink>
    </a:clrScheme>
    <a:fontScheme name="ND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dawar_PPT_template_MASTER" id="{681E1956-CCE3-4F42-9BE6-E2B6BF21BD46}" vid="{0512F25E-750B-497B-B2D4-CD95055F67F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BA350413EDD947A3F6ACC23D1F4FFB" ma:contentTypeVersion="9" ma:contentTypeDescription="Create a new document." ma:contentTypeScope="" ma:versionID="dbde6584570009b297ca43877451a763">
  <xsd:schema xmlns:xsd="http://www.w3.org/2001/XMLSchema" xmlns:xs="http://www.w3.org/2001/XMLSchema" xmlns:p="http://schemas.microsoft.com/office/2006/metadata/properties" xmlns:ns2="e600375e-0dac-43ee-9114-dcd03922427f" xmlns:ns3="1ab369c5-a05c-461f-99e1-15ed0fecd0da" targetNamespace="http://schemas.microsoft.com/office/2006/metadata/properties" ma:root="true" ma:fieldsID="6866cbd6de072e12cd40cfee6eb974aa" ns2:_="" ns3:_="">
    <xsd:import namespace="e600375e-0dac-43ee-9114-dcd03922427f"/>
    <xsd:import namespace="1ab369c5-a05c-461f-99e1-15ed0fecd0d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00375e-0dac-43ee-9114-dcd03922427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eeb44a9-b924-44d0-8ed9-f8b504a4ba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b369c5-a05c-461f-99e1-15ed0fecd0d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55138652-fb3e-4668-bcab-d4198cefc52f}" ma:internalName="TaxCatchAll" ma:showField="CatchAllData" ma:web="1ab369c5-a05c-461f-99e1-15ed0fecd0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b369c5-a05c-461f-99e1-15ed0fecd0da" xsi:nil="true"/>
    <lcf76f155ced4ddcb4097134ff3c332f xmlns="e600375e-0dac-43ee-9114-dcd03922427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550B52-7E95-49D4-9D2E-990041A4A45F}"/>
</file>

<file path=customXml/itemProps2.xml><?xml version="1.0" encoding="utf-8"?>
<ds:datastoreItem xmlns:ds="http://schemas.openxmlformats.org/officeDocument/2006/customXml" ds:itemID="{124605E9-8558-4481-883E-9110D04C59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BD7F53-2867-4276-BE78-B0E9A271A968}">
  <ds:schemaRefs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schemas.openxmlformats.org/package/2006/metadata/core-properties"/>
    <ds:schemaRef ds:uri="efb3a482-41b1-415d-8cfb-c8bc041d0229"/>
    <ds:schemaRef ds:uri="bc5e948b-c098-4f15-b59b-25cb9aa281f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1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NDM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 Startup</dc:creator>
  <cp:lastModifiedBy>Marin Hirschfeld</cp:lastModifiedBy>
  <cp:revision>31</cp:revision>
  <cp:lastPrinted>2023-03-22T10:23:18Z</cp:lastPrinted>
  <dcterms:created xsi:type="dcterms:W3CDTF">2023-03-13T15:24:09Z</dcterms:created>
  <dcterms:modified xsi:type="dcterms:W3CDTF">2023-07-14T15:55:40Z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0x01010018BA350413EDD947A3F6ACC23D1F4FFB</vt:lpwstr>
  </property>
</Properties>
</file>